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100000" cy="45720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2">
          <p15:clr>
            <a:srgbClr val="A4A3A4"/>
          </p15:clr>
        </p15:guide>
        <p15:guide id="2" pos="120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A4FA"/>
    <a:srgbClr val="EE8512"/>
    <a:srgbClr val="FF3300"/>
    <a:srgbClr val="FFFF99"/>
    <a:srgbClr val="990000"/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6" d="100"/>
          <a:sy n="16" d="100"/>
        </p:scale>
        <p:origin x="3904" y="336"/>
      </p:cViewPr>
      <p:guideLst>
        <p:guide orient="horz" pos="14402"/>
        <p:guide pos="120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00" y="14203363"/>
            <a:ext cx="32385000" cy="9799637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0" y="25908000"/>
            <a:ext cx="26670000" cy="11684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C444-ED85-4CF1-A1C5-E9730B13A0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DA52C-0D6B-4474-B9F7-74A0A6A608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7620913" y="1835150"/>
            <a:ext cx="8570912" cy="38998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08175" y="1835150"/>
            <a:ext cx="25560338" cy="38998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2F1FB-0A76-451B-ACFC-FB44A7E2F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737B-86A4-448A-AD3A-D6ECD28106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900" y="29379863"/>
            <a:ext cx="32385000" cy="9080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09900" y="19378613"/>
            <a:ext cx="32385000" cy="10001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8EAEB-91F1-4F2F-B459-20C80A3996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8175" y="10669588"/>
            <a:ext cx="17065625" cy="301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126200" y="10669588"/>
            <a:ext cx="17065625" cy="301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1F2E5-69CC-4728-A661-009B70CA68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1830388"/>
            <a:ext cx="34290000" cy="762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05000" y="10234613"/>
            <a:ext cx="16833850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05000" y="14498638"/>
            <a:ext cx="16833850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9354800" y="10234613"/>
            <a:ext cx="16840200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9354800" y="14498638"/>
            <a:ext cx="16840200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9DF9-F7A9-483E-92F9-3F27139902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95822-918D-4AF4-891A-70BC7E814F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B723-1F8A-44D3-98E6-0850D9FC1B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1820863"/>
            <a:ext cx="12534900" cy="7747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95513" y="1820863"/>
            <a:ext cx="21299487" cy="39020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5000" y="9567863"/>
            <a:ext cx="12534900" cy="31273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7AC9C-C77D-46D5-9318-10996D2EC2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67600" y="32004000"/>
            <a:ext cx="22860000" cy="3778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467600" y="4084638"/>
            <a:ext cx="22860000" cy="2743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67600" y="35782250"/>
            <a:ext cx="22860000" cy="536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29B5-7B0C-4EDA-AAE7-3A9EB2AB63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835150"/>
            <a:ext cx="34283650" cy="761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928" tIns="239461" rIns="478928" bIns="2394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0669588"/>
            <a:ext cx="34283650" cy="301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8175" y="41629013"/>
            <a:ext cx="8888413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>
              <a:defRPr sz="7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00" y="41629013"/>
            <a:ext cx="120650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 algn="ctr">
              <a:defRPr sz="7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303413" y="41629013"/>
            <a:ext cx="8888412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 algn="r">
              <a:defRPr sz="7200"/>
            </a:lvl1pPr>
          </a:lstStyle>
          <a:p>
            <a:pPr>
              <a:defRPr/>
            </a:pPr>
            <a:fld id="{36CC506F-813A-44E2-AA5D-3D506A78EA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2pPr>
      <a:lvl3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3pPr>
      <a:lvl4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4pPr>
      <a:lvl5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5pPr>
      <a:lvl6pPr marL="457200" algn="ctr" defTabSz="479266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6pPr>
      <a:lvl7pPr marL="914400" algn="ctr" defTabSz="479266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7pPr>
      <a:lvl8pPr marL="1371600" algn="ctr" defTabSz="479266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8pPr>
      <a:lvl9pPr marL="1828800" algn="ctr" defTabSz="479266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9pPr>
    </p:titleStyle>
    <p:bodyStyle>
      <a:lvl1pPr marL="1792288" indent="-1792288" algn="l" defTabSz="4792663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89375" indent="-1497013" algn="l" defTabSz="4792663" rtl="0" eaLnBrk="0" fontAlgn="base" hangingPunct="0">
        <a:spcBef>
          <a:spcPct val="20000"/>
        </a:spcBef>
        <a:spcAft>
          <a:spcPct val="0"/>
        </a:spcAft>
        <a:buChar char="–"/>
        <a:defRPr sz="14800">
          <a:solidFill>
            <a:schemeClr val="tx1"/>
          </a:solidFill>
          <a:latin typeface="+mn-lt"/>
        </a:defRPr>
      </a:lvl2pPr>
      <a:lvl3pPr marL="5984875" indent="-1192213" algn="l" defTabSz="47926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383588" indent="-1198563" algn="l" defTabSz="4792663" rtl="0" eaLnBrk="0" fontAlgn="base" hangingPunct="0">
        <a:spcBef>
          <a:spcPct val="20000"/>
        </a:spcBef>
        <a:spcAft>
          <a:spcPct val="0"/>
        </a:spcAft>
        <a:buChar char="–"/>
        <a:defRPr sz="10600">
          <a:solidFill>
            <a:schemeClr val="tx1"/>
          </a:solidFill>
          <a:latin typeface="+mn-lt"/>
        </a:defRPr>
      </a:lvl4pPr>
      <a:lvl5pPr marL="10777538" indent="-1200150" algn="l" defTabSz="4792663" rtl="0" eaLnBrk="0" fontAlgn="base" hangingPunct="0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5pPr>
      <a:lvl6pPr marL="11234738" indent="-1200150" algn="l" defTabSz="4792663" rtl="0" fontAlgn="base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6pPr>
      <a:lvl7pPr marL="11691938" indent="-1200150" algn="l" defTabSz="4792663" rtl="0" fontAlgn="base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7pPr>
      <a:lvl8pPr marL="12149138" indent="-1200150" algn="l" defTabSz="4792663" rtl="0" fontAlgn="base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8pPr>
      <a:lvl9pPr marL="12606338" indent="-1200150" algn="l" defTabSz="4792663" rtl="0" fontAlgn="base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7713" y="38823900"/>
            <a:ext cx="36598225" cy="4225925"/>
          </a:xfrm>
          <a:prstGeom prst="rect">
            <a:avLst/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398463" indent="-398463" algn="ctr" defTabSz="4789488">
              <a:spcAft>
                <a:spcPct val="20000"/>
              </a:spcAft>
              <a:defRPr/>
            </a:pPr>
            <a:r>
              <a:rPr lang="en-US" sz="69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Conclusions</a:t>
            </a:r>
          </a:p>
          <a:p>
            <a:pPr marL="398463" indent="-398463" defTabSz="4789488">
              <a:spcAft>
                <a:spcPct val="20000"/>
              </a:spcAft>
              <a:buFontTx/>
              <a:buChar char="•"/>
              <a:defRPr/>
            </a:pPr>
            <a:r>
              <a:rPr lang="en-US" sz="4200">
                <a:latin typeface="Verdana" pitchFamily="34" charset="0"/>
              </a:rPr>
              <a:t>…</a:t>
            </a:r>
          </a:p>
          <a:p>
            <a:pPr marL="398463" indent="-398463" defTabSz="4789488">
              <a:spcAft>
                <a:spcPct val="20000"/>
              </a:spcAft>
              <a:buFontTx/>
              <a:buChar char="•"/>
              <a:defRPr/>
            </a:pPr>
            <a:r>
              <a:rPr lang="en-US" sz="4200">
                <a:latin typeface="Verdana" pitchFamily="34" charset="0"/>
              </a:rPr>
              <a:t>…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47713" y="4244975"/>
            <a:ext cx="36568062" cy="2305050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398463" indent="-398463" algn="ctr" defTabSz="4789488">
              <a:spcAft>
                <a:spcPct val="20000"/>
              </a:spcAft>
              <a:defRPr/>
            </a:pPr>
            <a:r>
              <a:rPr lang="en-US" sz="6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Résumé (60 pts)</a:t>
            </a:r>
          </a:p>
          <a:p>
            <a:pPr marL="398463" indent="-398463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en-US" sz="4100" dirty="0">
                <a:latin typeface="Verdana" pitchFamily="34" charset="0"/>
              </a:rPr>
              <a:t>  3 à 4 </a:t>
            </a:r>
            <a:r>
              <a:rPr lang="en-US" sz="4100" dirty="0" err="1">
                <a:latin typeface="Verdana" pitchFamily="34" charset="0"/>
              </a:rPr>
              <a:t>lignes</a:t>
            </a:r>
            <a:r>
              <a:rPr lang="en-US" sz="4100" dirty="0">
                <a:latin typeface="Verdana" pitchFamily="34" charset="0"/>
              </a:rPr>
              <a:t> (36 pts)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47713" y="9931400"/>
            <a:ext cx="36598225" cy="7069138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425450" indent="-425450" algn="ctr" defTabSz="4789488">
              <a:spcAft>
                <a:spcPct val="20000"/>
              </a:spcAft>
              <a:defRPr/>
            </a:pPr>
            <a:r>
              <a:rPr lang="en-US" sz="6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Méthode</a:t>
            </a:r>
            <a:endParaRPr lang="en-US" sz="69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 utiliser des phrases courtes avec des puces </a:t>
            </a:r>
            <a:r>
              <a:rPr lang="en-US" sz="4100" dirty="0">
                <a:latin typeface="Verdana" pitchFamily="34" charset="0"/>
              </a:rPr>
              <a:t>(24 </a:t>
            </a:r>
            <a:r>
              <a:rPr lang="en-US" sz="4100" dirty="0" err="1">
                <a:latin typeface="Verdana" pitchFamily="34" charset="0"/>
              </a:rPr>
              <a:t>à</a:t>
            </a:r>
            <a:r>
              <a:rPr lang="en-US" sz="4100" dirty="0">
                <a:latin typeface="Verdana" pitchFamily="34" charset="0"/>
              </a:rPr>
              <a:t> 36 pts)</a:t>
            </a:r>
            <a:endParaRPr lang="fr-FR" sz="4100" dirty="0">
              <a:latin typeface="Verdana" pitchFamily="34" charset="0"/>
              <a:cs typeface="Arial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…</a:t>
            </a: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…</a:t>
            </a: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…</a:t>
            </a:r>
            <a:endParaRPr lang="el-GR" sz="4100" dirty="0">
              <a:latin typeface="Verdana" pitchFamily="34" charset="0"/>
              <a:cs typeface="Arial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47713" y="38823900"/>
            <a:ext cx="36598225" cy="4225925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398463" indent="-398463" algn="ctr" defTabSz="4789488">
              <a:spcAft>
                <a:spcPct val="20000"/>
              </a:spcAft>
              <a:defRPr/>
            </a:pPr>
            <a:r>
              <a:rPr lang="en-US" sz="69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Conclusions</a:t>
            </a:r>
          </a:p>
          <a:p>
            <a:pPr marL="398463" indent="-398463" defTabSz="4789488">
              <a:spcAft>
                <a:spcPct val="20000"/>
              </a:spcAft>
              <a:buFontTx/>
              <a:buChar char="•"/>
              <a:defRPr/>
            </a:pPr>
            <a:r>
              <a:rPr lang="en-US" sz="4200">
                <a:latin typeface="Verdana" pitchFamily="34" charset="0"/>
              </a:rPr>
              <a:t>…</a:t>
            </a:r>
            <a:r>
              <a:rPr lang="en-US" sz="4100">
                <a:latin typeface="Verdana" pitchFamily="34" charset="0"/>
              </a:rPr>
              <a:t> 2 à 3 lignes (36 pts)</a:t>
            </a:r>
          </a:p>
          <a:p>
            <a:pPr marL="398463" indent="-398463" defTabSz="4789488">
              <a:spcAft>
                <a:spcPct val="20000"/>
              </a:spcAft>
              <a:defRPr/>
            </a:pPr>
            <a:r>
              <a:rPr lang="en-US" sz="4200">
                <a:latin typeface="Verdana" pitchFamily="34" charset="0"/>
              </a:rPr>
              <a:t>…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747713" y="17384713"/>
            <a:ext cx="36598225" cy="212852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04873" tIns="52436" rIns="104873" bIns="52436"/>
          <a:lstStyle/>
          <a:p>
            <a:pPr marL="425450" indent="-425450" algn="ctr" defTabSz="4789488">
              <a:spcAft>
                <a:spcPct val="20000"/>
              </a:spcAft>
              <a:defRPr/>
            </a:pPr>
            <a:r>
              <a:rPr lang="en-US" sz="6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Résultats</a:t>
            </a:r>
            <a:endParaRPr lang="en-US" sz="69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utiliser des phrases courtes avec des puces </a:t>
            </a:r>
            <a:r>
              <a:rPr lang="en-US" sz="4100" dirty="0">
                <a:latin typeface="Verdana" pitchFamily="34" charset="0"/>
              </a:rPr>
              <a:t>(24 à 36 pts)</a:t>
            </a:r>
            <a:endParaRPr lang="fr-FR" sz="4100" dirty="0">
              <a:latin typeface="Verdana" pitchFamily="34" charset="0"/>
              <a:cs typeface="Arial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Toujours avoir en tête qu’une image vaut mille mots !</a:t>
            </a: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…</a:t>
            </a: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…</a:t>
            </a: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endParaRPr lang="fr-FR" sz="4100" dirty="0">
              <a:latin typeface="Verdana" pitchFamily="34" charset="0"/>
              <a:cs typeface="Arial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endParaRPr lang="fr-FR" sz="4100" dirty="0">
              <a:latin typeface="Verdana" pitchFamily="34" charset="0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dirty="0">
                <a:latin typeface="Verdana" pitchFamily="34" charset="0"/>
                <a:cs typeface="Arial" charset="0"/>
              </a:rPr>
              <a:t>AJUSTER LES CADRES A LA TAILLE NECESSAIRE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dirty="0">
              <a:latin typeface="Verdana" pitchFamily="34" charset="0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dirty="0">
                <a:latin typeface="Verdana" pitchFamily="34" charset="0"/>
                <a:cs typeface="Arial" charset="0"/>
              </a:rPr>
              <a:t>LES TITRES DES CADRES SONT INDICATIFS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dirty="0">
              <a:latin typeface="Verdana" pitchFamily="34" charset="0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dirty="0">
                <a:latin typeface="Verdana" pitchFamily="34" charset="0"/>
                <a:cs typeface="Arial" charset="0"/>
              </a:rPr>
              <a:t>MODIFIER BARRES DE COULEUR DANS LES EN-TETES / PIEDS DE PAGE SI NECESSAIRE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dirty="0">
              <a:latin typeface="Verdana" pitchFamily="34" charset="0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dirty="0">
                <a:latin typeface="Verdana" pitchFamily="34" charset="0"/>
                <a:cs typeface="Arial" charset="0"/>
              </a:rPr>
              <a:t>IMPRESSION SUR FORMAT A0 PORTRAIT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dirty="0">
                <a:latin typeface="Verdana" pitchFamily="34" charset="0"/>
                <a:cs typeface="Arial" charset="0"/>
              </a:rPr>
              <a:t>largeur : 80cm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dirty="0">
                <a:latin typeface="Verdana" pitchFamily="34" charset="0"/>
                <a:cs typeface="Arial" charset="0"/>
              </a:rPr>
              <a:t>longueur : 100cm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dirty="0">
              <a:latin typeface="Verdana" pitchFamily="34" charset="0"/>
              <a:cs typeface="Arial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47713" y="6858000"/>
            <a:ext cx="36568062" cy="2689225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398463" indent="-398463" algn="ctr" defTabSz="4789488">
              <a:spcAft>
                <a:spcPct val="20000"/>
              </a:spcAft>
              <a:defRPr/>
            </a:pPr>
            <a:r>
              <a:rPr lang="en-US" sz="6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Contexte</a:t>
            </a:r>
            <a:r>
              <a:rPr lang="en-US" sz="6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- </a:t>
            </a:r>
            <a:r>
              <a:rPr lang="en-US" sz="6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Objectifs</a:t>
            </a:r>
            <a:endParaRPr lang="en-US" sz="69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398463" indent="-398463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en-US" sz="4100" dirty="0">
                <a:latin typeface="Verdana" pitchFamily="34" charset="0"/>
              </a:rPr>
              <a:t>  1 </a:t>
            </a:r>
            <a:r>
              <a:rPr lang="en-US" sz="4100" dirty="0" err="1">
                <a:latin typeface="Verdana" pitchFamily="34" charset="0"/>
              </a:rPr>
              <a:t>ou</a:t>
            </a:r>
            <a:r>
              <a:rPr lang="en-US" sz="4100" dirty="0">
                <a:latin typeface="Verdana" pitchFamily="34" charset="0"/>
              </a:rPr>
              <a:t> 2 </a:t>
            </a:r>
            <a:r>
              <a:rPr lang="en-US" sz="4100" dirty="0" err="1">
                <a:latin typeface="Verdana" pitchFamily="34" charset="0"/>
              </a:rPr>
              <a:t>lignes</a:t>
            </a:r>
            <a:r>
              <a:rPr lang="en-US" sz="4100" dirty="0">
                <a:latin typeface="Verdana" pitchFamily="34" charset="0"/>
              </a:rPr>
              <a:t> (36 pts)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8A7F0C58-8302-144D-88D2-32748D1AA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84"/>
            <a:ext cx="38100000" cy="418599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E95E13BD-5932-8946-A4E1-8E48B2968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43049825"/>
            <a:ext cx="38100000" cy="2689225"/>
          </a:xfrm>
          <a:prstGeom prst="rect">
            <a:avLst/>
          </a:prstGeom>
        </p:spPr>
      </p:pic>
      <p:sp>
        <p:nvSpPr>
          <p:cNvPr id="24" name="Text Box 7">
            <a:extLst>
              <a:ext uri="{FF2B5EF4-FFF2-40B4-BE49-F238E27FC236}">
                <a16:creationId xmlns:a16="http://schemas.microsoft.com/office/drawing/2014/main" id="{74A173AD-E488-7645-BA23-C7D503032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4791" y="44091225"/>
            <a:ext cx="38100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873" tIns="52436" rIns="104873" bIns="52436" anchor="ctr">
            <a:spAutoFit/>
          </a:bodyPr>
          <a:lstStyle/>
          <a:p>
            <a:pPr algn="ctr" defTabSz="4789488"/>
            <a:r>
              <a:rPr lang="fr-FR" sz="3700" dirty="0">
                <a:latin typeface="Verdana" pitchFamily="34" charset="0"/>
              </a:rPr>
              <a:t>Logo du</a:t>
            </a:r>
          </a:p>
          <a:p>
            <a:pPr algn="ctr" defTabSz="4789488"/>
            <a:r>
              <a:rPr lang="fr-FR" sz="3700" dirty="0">
                <a:latin typeface="Verdana" pitchFamily="34" charset="0"/>
              </a:rPr>
              <a:t>Laboratoire</a:t>
            </a:r>
            <a:endParaRPr lang="fr-FR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775E5371-66D9-1A40-9E6F-0799CED41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8592" y="44126149"/>
            <a:ext cx="107616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873" tIns="52436" rIns="104873" bIns="52436" anchor="ctr">
            <a:spAutoFit/>
          </a:bodyPr>
          <a:lstStyle/>
          <a:p>
            <a:pPr algn="ctr" defTabSz="4789488"/>
            <a:r>
              <a:rPr lang="fr-FR" sz="4100" b="1" dirty="0">
                <a:latin typeface="Verdana" pitchFamily="34" charset="0"/>
              </a:rPr>
              <a:t>Nom du laboratoire</a:t>
            </a:r>
          </a:p>
          <a:p>
            <a:pPr algn="ctr" defTabSz="4789488"/>
            <a:r>
              <a:rPr lang="fr-FR" sz="4100" b="1" dirty="0">
                <a:latin typeface="Verdana" pitchFamily="34" charset="0"/>
              </a:rPr>
              <a:t>Adresse (36 pts)</a:t>
            </a:r>
            <a:endParaRPr lang="fr-FR" sz="3300" b="1" dirty="0">
              <a:latin typeface="Verdana" pitchFamily="34" charset="0"/>
            </a:endParaRP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762614E3-55D0-C143-B5B7-2C94BB6EA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43652681"/>
            <a:ext cx="18207459" cy="232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873" tIns="52436" rIns="104873" bIns="52436" anchor="ctr">
            <a:spAutoFit/>
          </a:bodyPr>
          <a:lstStyle/>
          <a:p>
            <a:pPr algn="ctr" defTabSz="4789488">
              <a:defRPr/>
            </a:pPr>
            <a:r>
              <a:rPr lang="fr-FR" sz="4800" b="1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3th</a:t>
            </a:r>
            <a:r>
              <a:rPr lang="fr-FR" sz="4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International Conference on Industrial Systems and Processes ‘SPIn2022</a:t>
            </a:r>
            <a:r>
              <a:rPr lang="fr-FR" sz="4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’ El Jadida  11-13 Mai 2022 -Maroc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9B326698-9A30-D14F-941E-232BA5218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8355" y="2323430"/>
            <a:ext cx="190119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873" tIns="52436" rIns="104873" bIns="52436">
            <a:spAutoFit/>
          </a:bodyPr>
          <a:lstStyle/>
          <a:p>
            <a:pPr defTabSz="4789488">
              <a:defRPr/>
            </a:pPr>
            <a:r>
              <a:rPr lang="en-US" sz="5500" i="1">
                <a:effectLst>
                  <a:outerShdw blurRad="38100" dist="38100" dir="2700000" algn="tl">
                    <a:srgbClr val="C0C0C0"/>
                  </a:outerShdw>
                </a:effectLst>
              </a:rPr>
              <a:t>Auteurs : 48 pts (préciser Email auteur correspondant)</a:t>
            </a:r>
            <a:endParaRPr lang="fr-FR" sz="55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B475B6FE-D567-A14D-BE50-D0DB060C4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302" y="136101"/>
            <a:ext cx="305911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873" tIns="52436" rIns="104873" bIns="52436" anchor="ctr"/>
          <a:lstStyle/>
          <a:p>
            <a:pPr algn="ctr" defTabSz="4792663"/>
            <a:r>
              <a:rPr lang="fr-FR" sz="9200" b="1">
                <a:solidFill>
                  <a:schemeClr val="tx2"/>
                </a:solidFill>
                <a:latin typeface="Verdana" pitchFamily="34" charset="0"/>
              </a:rPr>
              <a:t>Titre (80 pts)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03583B1-D216-E745-81AE-E26E23D59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136" y="265510"/>
            <a:ext cx="4616709" cy="2237328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351B6B7E-B831-A748-BE9F-B65A564835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9749" y="136101"/>
            <a:ext cx="2809200" cy="2008981"/>
          </a:xfrm>
          <a:prstGeom prst="rect">
            <a:avLst/>
          </a:prstGeom>
        </p:spPr>
      </p:pic>
      <p:pic>
        <p:nvPicPr>
          <p:cNvPr id="20" name="Image 19" descr="Une image contenant texte&#10;&#10;Description générée automatiquement">
            <a:extLst>
              <a:ext uri="{FF2B5EF4-FFF2-40B4-BE49-F238E27FC236}">
                <a16:creationId xmlns:a16="http://schemas.microsoft.com/office/drawing/2014/main" id="{7F6AC1DF-7EFE-C64F-BDB7-6BA424363F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029" y="421122"/>
            <a:ext cx="2647326" cy="20268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8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8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165</Words>
  <Application>Microsoft Macintosh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Verdana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</dc:creator>
  <cp:lastModifiedBy>Younès EL BOUZEKRI EL IDRISSI</cp:lastModifiedBy>
  <cp:revision>33</cp:revision>
  <dcterms:created xsi:type="dcterms:W3CDTF">2009-04-15T11:08:24Z</dcterms:created>
  <dcterms:modified xsi:type="dcterms:W3CDTF">2022-05-11T07:11:52Z</dcterms:modified>
</cp:coreProperties>
</file>